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2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9CEB50-FB20-C942-B721-C9804D4FC8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A28FD5F-8BBE-E143-ABA1-C8DD2B538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615340-43F3-2842-9A71-7484470AF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E1A7-A39B-F64F-96F1-5208D8B08093}" type="datetimeFigureOut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519FBBA-AEC5-2D42-9FA6-026CBFD1F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4128528-3C72-984C-A0E0-7BF1F5A43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23DC-07D1-D64D-AA36-C98E67FD42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9708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2F35C7-8E87-844A-84D9-DE6AEFB52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1B5FC29-D5FB-5049-80DB-C721B72C03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9DDCA6F-F22E-E748-B4C1-584D1414B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E1A7-A39B-F64F-96F1-5208D8B08093}" type="datetimeFigureOut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B7F2CF-560C-2643-914C-AD0F96AC9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5B3585-AF18-A340-89ED-6F4CAD9E8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23DC-07D1-D64D-AA36-C98E67FD42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0497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90FF4C7-C2B1-1D46-848A-D98A2C2EC6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5F00CDC-A849-C344-B3FF-FFED48C0FD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DD8F0C-C970-7C41-9250-18587810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E1A7-A39B-F64F-96F1-5208D8B08093}" type="datetimeFigureOut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AA3D0F-E3DB-994E-99D9-1B5B4C71C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0A9CB04-3BDD-2749-8B9F-DD17E4565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23DC-07D1-D64D-AA36-C98E67FD42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3275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EAB12E-6A08-6543-A2E4-27F3535D4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62D8512-23A5-0B45-A479-960842259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1C07EA2-38C0-F04C-A743-C8EBB61F7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E1A7-A39B-F64F-96F1-5208D8B08093}" type="datetimeFigureOut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22726A3-CBF8-8E40-B255-FCEF86DCF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C198AE4-E96B-5B4B-8A9C-332533FD8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23DC-07D1-D64D-AA36-C98E67FD42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1322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31544F-5ABD-E04E-B5EF-FF2600A1C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9C4B510-8939-414E-A9E5-30FFBE6B0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54EAA3-D5FC-2640-8513-5D3F589BE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E1A7-A39B-F64F-96F1-5208D8B08093}" type="datetimeFigureOut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5DF389-8B47-5342-9BFD-2FB464B8F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26B9E93-27E8-404B-90EB-4867DEDA4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23DC-07D1-D64D-AA36-C98E67FD42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685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321E79-9CFD-1748-9D87-F428C9D33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87C0D8F-3973-9941-90D5-574EDFCCB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34D8BFC-AAB9-6D47-8081-247E4F08B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205D7F6-29B0-9C44-9AFD-246B1246A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E1A7-A39B-F64F-96F1-5208D8B08093}" type="datetimeFigureOut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0DC4CC6-5466-354D-B64B-B5EDCDF63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9AB3821-0C99-4144-A7F5-C63E205D0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23DC-07D1-D64D-AA36-C98E67FD42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1399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EC2FA6-2CF4-BF48-BE3F-DA7C74E6D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266A405-F6B5-4A49-BD38-4EF22842B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5D791A1-3A4A-254A-89CC-07FC3DBDF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C7BB5A7-85C4-6047-AE9E-37FFA3D4FB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3D7692E-E85E-C54C-B6B1-768406E10D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0105B6C-0774-BC42-8D6D-7AD53C613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E1A7-A39B-F64F-96F1-5208D8B08093}" type="datetimeFigureOut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A685465-4A9B-9F41-B29D-C27029807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2740416-AB3F-A041-996D-645B84E6A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23DC-07D1-D64D-AA36-C98E67FD42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2949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B25993-9A2C-4743-89D9-32A75702C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EB12609-FA8B-474A-934A-066FDCA6E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E1A7-A39B-F64F-96F1-5208D8B08093}" type="datetimeFigureOut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680952E-180F-C142-9EC1-FDB57A2A5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13A3BE5-77F3-6340-81AD-F78882594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23DC-07D1-D64D-AA36-C98E67FD42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9424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7138543-2E52-6947-B68E-B1B7C503B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E1A7-A39B-F64F-96F1-5208D8B08093}" type="datetimeFigureOut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D8070B9-5EDC-524F-BA6D-32823B3B1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3294203-829D-EF4F-9E3F-DB53A9F8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23DC-07D1-D64D-AA36-C98E67FD42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13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DB1988-DFB8-4F49-8204-09BDF8EEC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4FF659-566C-A74D-89B4-E39A18FEF6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B6D19D0-BE82-E144-9311-13B89D5A1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78AFDF9-670F-8449-A8BC-51FBF40E6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E1A7-A39B-F64F-96F1-5208D8B08093}" type="datetimeFigureOut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4BE117A-93CC-6743-9B53-4936ABB4E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25F3976-B7BE-C842-A968-7EF6E057C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23DC-07D1-D64D-AA36-C98E67FD42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471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3840D5-9451-2B40-B2A1-8DEBDB13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EC1216B-81C2-5742-B884-A18EAA9F49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B45A046-33D2-284D-BB38-F993D5313A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048F50F-098F-564A-8E20-10762C485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E1A7-A39B-F64F-96F1-5208D8B08093}" type="datetimeFigureOut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DFD2DC7-3D4D-8C40-A836-C68BC6EA4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0C16EAE-BF29-D64C-A410-D6215B86B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B23DC-07D1-D64D-AA36-C98E67FD42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580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454E908-7CD0-0349-9A28-2F0FFE58C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5139F5A-EA88-8F49-80C1-42B1AAB89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1B29852-5F8A-1943-A701-77FDF13FF1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8E1A7-A39B-F64F-96F1-5208D8B08093}" type="datetimeFigureOut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08625A-5B3B-474E-975B-5CC7252967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6ADFA7A-0899-CF42-9C16-58FC72BDA1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B23DC-07D1-D64D-AA36-C98E67FD42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608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爆発 2 17">
            <a:extLst>
              <a:ext uri="{FF2B5EF4-FFF2-40B4-BE49-F238E27FC236}">
                <a16:creationId xmlns:a16="http://schemas.microsoft.com/office/drawing/2014/main" id="{B52631EC-2A9A-B64F-A97F-E48D2CDD7383}"/>
              </a:ext>
            </a:extLst>
          </p:cNvPr>
          <p:cNvSpPr/>
          <p:nvPr/>
        </p:nvSpPr>
        <p:spPr>
          <a:xfrm rot="21096582">
            <a:off x="38749" y="2322417"/>
            <a:ext cx="3008505" cy="1671232"/>
          </a:xfrm>
          <a:prstGeom prst="irregularSeal2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D307E63-C7AB-8A4A-99A1-D00692665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362" y="1094353"/>
            <a:ext cx="9546772" cy="849312"/>
          </a:xfrm>
        </p:spPr>
        <p:txBody>
          <a:bodyPr>
            <a:noAutofit/>
          </a:bodyPr>
          <a:lstStyle/>
          <a:p>
            <a:r>
              <a:rPr kumimoji="1" lang="ja-JP" altLang="en-US" sz="5500" b="1">
                <a:latin typeface="HGMaruGothicMPRO" panose="020F0600000000000000" pitchFamily="34" charset="-128"/>
                <a:ea typeface="HGMaruGothicMPRO" panose="020F0600000000000000" pitchFamily="34" charset="-128"/>
              </a:rPr>
              <a:t>クルマエビつかみどり大会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49B2DF-10A7-2542-B613-C805E9D484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6704" y="2305979"/>
            <a:ext cx="6730817" cy="1610386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kumimoji="1" lang="ja-JP" altLang="en-US" sz="1600">
                <a:latin typeface="HGMaruGothicMPRO" panose="020F0600000000000000" pitchFamily="34" charset="-128"/>
                <a:ea typeface="HGMaruGothicMPRO" panose="020F0600000000000000" pitchFamily="34" charset="-128"/>
              </a:rPr>
              <a:t>時間　　幼児の部　</a:t>
            </a:r>
            <a:r>
              <a:rPr kumimoji="1" lang="en-US" altLang="ja-JP" sz="16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            10</a:t>
            </a:r>
            <a:r>
              <a:rPr kumimoji="1" lang="ja-JP" altLang="en-US" sz="1600">
                <a:latin typeface="HGMaruGothicMPRO" panose="020F0600000000000000" pitchFamily="34" charset="-128"/>
                <a:ea typeface="HGMaruGothicMPRO" panose="020F0600000000000000" pitchFamily="34" charset="-128"/>
              </a:rPr>
              <a:t>：</a:t>
            </a:r>
            <a:r>
              <a:rPr kumimoji="1" lang="en-US" altLang="ja-JP" sz="16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00〜10</a:t>
            </a:r>
            <a:r>
              <a:rPr kumimoji="1" lang="ja-JP" altLang="en-US" sz="1600">
                <a:latin typeface="HGMaruGothicMPRO" panose="020F0600000000000000" pitchFamily="34" charset="-128"/>
                <a:ea typeface="HGMaruGothicMPRO" panose="020F0600000000000000" pitchFamily="34" charset="-128"/>
              </a:rPr>
              <a:t>：</a:t>
            </a:r>
            <a:r>
              <a:rPr kumimoji="1" lang="en-US" altLang="ja-JP" sz="16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05</a:t>
            </a:r>
            <a:r>
              <a:rPr lang="en-US" altLang="ja-JP" sz="16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 </a:t>
            </a:r>
            <a:r>
              <a:rPr kumimoji="1" lang="ja-JP" altLang="en-US" sz="1600">
                <a:latin typeface="HGMaruGothicMPRO" panose="020F0600000000000000" pitchFamily="34" charset="-128"/>
                <a:ea typeface="HGMaruGothicMPRO" panose="020F0600000000000000" pitchFamily="34" charset="-128"/>
              </a:rPr>
              <a:t>（受付　</a:t>
            </a:r>
            <a:r>
              <a:rPr kumimoji="1" lang="en-US" altLang="ja-JP" sz="16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9:30〜</a:t>
            </a:r>
            <a:r>
              <a:rPr kumimoji="1" lang="ja-JP" altLang="en-US" sz="1600">
                <a:latin typeface="HGMaruGothicMPRO" panose="020F0600000000000000" pitchFamily="34" charset="-128"/>
                <a:ea typeface="HGMaruGothicMPRO" panose="020F0600000000000000" pitchFamily="34" charset="-128"/>
              </a:rPr>
              <a:t>）</a:t>
            </a:r>
            <a:endParaRPr kumimoji="1" lang="en-US" altLang="ja-JP" sz="16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algn="l">
              <a:lnSpc>
                <a:spcPct val="100000"/>
              </a:lnSpc>
            </a:pPr>
            <a:r>
              <a:rPr kumimoji="1" lang="ja-JP" altLang="en-US" sz="1600">
                <a:latin typeface="HGMaruGothicMPRO" panose="020F0600000000000000" pitchFamily="34" charset="-128"/>
                <a:ea typeface="HGMaruGothicMPRO" panose="020F0600000000000000" pitchFamily="34" charset="-128"/>
              </a:rPr>
              <a:t>　</a:t>
            </a:r>
            <a:r>
              <a:rPr lang="ja-JP" altLang="en-US" sz="1600">
                <a:latin typeface="HGMaruGothicMPRO" panose="020F0600000000000000" pitchFamily="34" charset="-128"/>
                <a:ea typeface="HGMaruGothicMPRO" panose="020F0600000000000000" pitchFamily="34" charset="-128"/>
              </a:rPr>
              <a:t>　　</a:t>
            </a:r>
            <a:r>
              <a:rPr lang="en-US" altLang="ja-JP" sz="16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   </a:t>
            </a:r>
            <a:r>
              <a:rPr lang="ja-JP" altLang="en-US" sz="1600">
                <a:latin typeface="HGMaruGothicMPRO" panose="020F0600000000000000" pitchFamily="34" charset="-128"/>
                <a:ea typeface="HGMaruGothicMPRO" panose="020F0600000000000000" pitchFamily="34" charset="-128"/>
              </a:rPr>
              <a:t>小学校低学年の部　</a:t>
            </a:r>
            <a:r>
              <a:rPr lang="en-US" altLang="ja-JP" sz="16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11</a:t>
            </a:r>
            <a:r>
              <a:rPr lang="ja-JP" altLang="en-US" sz="1600">
                <a:latin typeface="HGMaruGothicMPRO" panose="020F0600000000000000" pitchFamily="34" charset="-128"/>
                <a:ea typeface="HGMaruGothicMPRO" panose="020F0600000000000000" pitchFamily="34" charset="-128"/>
              </a:rPr>
              <a:t>：</a:t>
            </a:r>
            <a:r>
              <a:rPr lang="en-US" altLang="ja-JP" sz="16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30〜11</a:t>
            </a:r>
            <a:r>
              <a:rPr lang="ja-JP" altLang="en-US" sz="1600">
                <a:latin typeface="HGMaruGothicMPRO" panose="020F0600000000000000" pitchFamily="34" charset="-128"/>
                <a:ea typeface="HGMaruGothicMPRO" panose="020F0600000000000000" pitchFamily="34" charset="-128"/>
              </a:rPr>
              <a:t>：</a:t>
            </a:r>
            <a:r>
              <a:rPr lang="en-US" altLang="ja-JP" sz="16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35 </a:t>
            </a:r>
            <a:r>
              <a:rPr lang="ja-JP" altLang="en-US" sz="1600">
                <a:latin typeface="HGMaruGothicMPRO" panose="020F0600000000000000" pitchFamily="34" charset="-128"/>
                <a:ea typeface="HGMaruGothicMPRO" panose="020F0600000000000000" pitchFamily="34" charset="-128"/>
              </a:rPr>
              <a:t>（受付　</a:t>
            </a:r>
            <a:r>
              <a:rPr lang="en-US" altLang="ja-JP" sz="16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11:00〜</a:t>
            </a:r>
            <a:r>
              <a:rPr lang="ja-JP" altLang="en-US" sz="1600">
                <a:latin typeface="HGMaruGothicMPRO" panose="020F0600000000000000" pitchFamily="34" charset="-128"/>
                <a:ea typeface="HGMaruGothicMPRO" panose="020F0600000000000000" pitchFamily="34" charset="-128"/>
              </a:rPr>
              <a:t>）</a:t>
            </a:r>
            <a:endParaRPr lang="en-US" altLang="ja-JP" sz="16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algn="l">
              <a:lnSpc>
                <a:spcPct val="100000"/>
              </a:lnSpc>
            </a:pPr>
            <a:r>
              <a:rPr lang="en-US" altLang="ja-JP" sz="16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            </a:t>
            </a:r>
            <a:r>
              <a:rPr kumimoji="1" lang="ja-JP" altLang="en-US" sz="1600">
                <a:latin typeface="HGMaruGothicMPRO" panose="020F0600000000000000" pitchFamily="34" charset="-128"/>
                <a:ea typeface="HGMaruGothicMPRO" panose="020F0600000000000000" pitchFamily="34" charset="-128"/>
              </a:rPr>
              <a:t>小学校高学年の</a:t>
            </a:r>
            <a:r>
              <a:rPr lang="ja-JP" altLang="en-US" sz="1600">
                <a:latin typeface="HGMaruGothicMPRO" panose="020F0600000000000000" pitchFamily="34" charset="-128"/>
                <a:ea typeface="HGMaruGothicMPRO" panose="020F0600000000000000" pitchFamily="34" charset="-128"/>
              </a:rPr>
              <a:t>部　</a:t>
            </a:r>
            <a:r>
              <a:rPr lang="en-US" altLang="ja-JP" sz="16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13</a:t>
            </a:r>
            <a:r>
              <a:rPr lang="ja-JP" altLang="en-US" sz="1600">
                <a:latin typeface="HGMaruGothicMPRO" panose="020F0600000000000000" pitchFamily="34" charset="-128"/>
                <a:ea typeface="HGMaruGothicMPRO" panose="020F0600000000000000" pitchFamily="34" charset="-128"/>
              </a:rPr>
              <a:t>：</a:t>
            </a:r>
            <a:r>
              <a:rPr lang="en-US" altLang="ja-JP" sz="16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00〜13</a:t>
            </a:r>
            <a:r>
              <a:rPr lang="ja-JP" altLang="en-US" sz="1600">
                <a:latin typeface="HGMaruGothicMPRO" panose="020F0600000000000000" pitchFamily="34" charset="-128"/>
                <a:ea typeface="HGMaruGothicMPRO" panose="020F0600000000000000" pitchFamily="34" charset="-128"/>
              </a:rPr>
              <a:t>：</a:t>
            </a:r>
            <a:r>
              <a:rPr lang="en-US" altLang="ja-JP" sz="16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05 </a:t>
            </a:r>
            <a:r>
              <a:rPr lang="ja-JP" altLang="en-US" sz="1600">
                <a:latin typeface="HGMaruGothicMPRO" panose="020F0600000000000000" pitchFamily="34" charset="-128"/>
                <a:ea typeface="HGMaruGothicMPRO" panose="020F0600000000000000" pitchFamily="34" charset="-128"/>
              </a:rPr>
              <a:t>（受付　</a:t>
            </a:r>
            <a:r>
              <a:rPr lang="en-US" altLang="ja-JP" sz="16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12:00〜</a:t>
            </a:r>
            <a:r>
              <a:rPr lang="ja-JP" altLang="en-US" sz="1600">
                <a:latin typeface="HGMaruGothicMPRO" panose="020F0600000000000000" pitchFamily="34" charset="-128"/>
                <a:ea typeface="HGMaruGothicMPRO" panose="020F0600000000000000" pitchFamily="34" charset="-128"/>
              </a:rPr>
              <a:t>）</a:t>
            </a:r>
            <a:endParaRPr lang="en-US" altLang="ja-JP" sz="16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algn="l">
              <a:lnSpc>
                <a:spcPct val="100000"/>
              </a:lnSpc>
            </a:pPr>
            <a:endParaRPr lang="en-US" altLang="ja-JP" sz="16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pPr algn="l"/>
            <a:r>
              <a:rPr kumimoji="1" lang="ja-JP" altLang="en-US" sz="1800">
                <a:latin typeface="HGMaruGothicMPRO" panose="020F0600000000000000" pitchFamily="34" charset="-128"/>
                <a:ea typeface="HGMaruGothicMPRO" panose="020F0600000000000000" pitchFamily="34" charset="-128"/>
              </a:rPr>
              <a:t>　　　</a:t>
            </a:r>
            <a:endParaRPr kumimoji="1" lang="ja-JP" altLang="en-US" sz="140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92F2562-3545-4040-AF14-9D9654465CB9}"/>
              </a:ext>
            </a:extLst>
          </p:cNvPr>
          <p:cNvSpPr txBox="1"/>
          <p:nvPr/>
        </p:nvSpPr>
        <p:spPr>
          <a:xfrm>
            <a:off x="3629025" y="230410"/>
            <a:ext cx="4872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12</a:t>
            </a:r>
            <a:r>
              <a:rPr kumimoji="1" lang="ja-JP" altLang="en-US" sz="2000" b="1">
                <a:latin typeface="HGMaruGothicMPRO" panose="020F0600000000000000" pitchFamily="34" charset="-128"/>
                <a:ea typeface="HGMaruGothicMPRO" panose="020F0600000000000000" pitchFamily="34" charset="-128"/>
              </a:rPr>
              <a:t>／</a:t>
            </a:r>
            <a:r>
              <a:rPr lang="en-US" altLang="ja-JP" sz="2000" b="1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5</a:t>
            </a:r>
            <a:r>
              <a:rPr kumimoji="1" lang="ja-JP" altLang="en-US" sz="2000" b="1">
                <a:latin typeface="HGMaruGothicMPRO" panose="020F0600000000000000" pitchFamily="34" charset="-128"/>
                <a:ea typeface="HGMaruGothicMPRO" panose="020F0600000000000000" pitchFamily="34" charset="-128"/>
              </a:rPr>
              <a:t>（日）</a:t>
            </a:r>
            <a:r>
              <a:rPr kumimoji="1" lang="ja-JP" altLang="en-US" sz="2000">
                <a:latin typeface="HGMaruGothicMPRO" panose="020F0600000000000000" pitchFamily="34" charset="-128"/>
                <a:ea typeface="HGMaruGothicMPRO" panose="020F0600000000000000" pitchFamily="34" charset="-128"/>
              </a:rPr>
              <a:t>まるごと笠戸島同日開催</a:t>
            </a:r>
            <a:endParaRPr kumimoji="1" lang="en-US" altLang="ja-JP" sz="20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2000">
                <a:latin typeface="HGMaruGothicMPRO" panose="020F0600000000000000" pitchFamily="34" charset="-128"/>
                <a:ea typeface="HGMaruGothicMPRO" panose="020F0600000000000000" pitchFamily="34" charset="-128"/>
              </a:rPr>
              <a:t>　　　　　　小雨決行（</a:t>
            </a:r>
            <a:r>
              <a:rPr lang="en-US" altLang="ja-JP" sz="20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※</a:t>
            </a:r>
            <a:r>
              <a:rPr lang="ja-JP" altLang="en-US" sz="2000">
                <a:latin typeface="HGMaruGothicMPRO" panose="020F0600000000000000" pitchFamily="34" charset="-128"/>
                <a:ea typeface="HGMaruGothicMPRO" panose="020F0600000000000000" pitchFamily="34" charset="-128"/>
              </a:rPr>
              <a:t>荒天中止）</a:t>
            </a:r>
            <a:endParaRPr kumimoji="1" lang="ja-JP" altLang="en-US" sz="200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6539408-6D34-9840-ACD2-F13B10D4515B}"/>
              </a:ext>
            </a:extLst>
          </p:cNvPr>
          <p:cNvSpPr txBox="1"/>
          <p:nvPr/>
        </p:nvSpPr>
        <p:spPr>
          <a:xfrm>
            <a:off x="2570550" y="3494437"/>
            <a:ext cx="5745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latin typeface="HGMaruGothicMPRO" panose="020F0600000000000000" pitchFamily="34" charset="-128"/>
                <a:ea typeface="HGMaruGothicMPRO" panose="020F0600000000000000" pitchFamily="34" charset="-128"/>
              </a:rPr>
              <a:t>場所　</a:t>
            </a:r>
            <a:r>
              <a:rPr kumimoji="1" lang="en-US" altLang="ja-JP" sz="16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  </a:t>
            </a:r>
            <a:r>
              <a:rPr kumimoji="1" lang="ja-JP" altLang="en-US" sz="1600">
                <a:latin typeface="HGMaruGothicMPRO" panose="020F0600000000000000" pitchFamily="34" charset="-128"/>
                <a:ea typeface="HGMaruGothicMPRO" panose="020F0600000000000000" pitchFamily="34" charset="-128"/>
              </a:rPr>
              <a:t>下松市栽培漁業センタータッチングプール</a:t>
            </a:r>
          </a:p>
        </p:txBody>
      </p:sp>
      <p:sp>
        <p:nvSpPr>
          <p:cNvPr id="6" name="円/楕円 5">
            <a:extLst>
              <a:ext uri="{FF2B5EF4-FFF2-40B4-BE49-F238E27FC236}">
                <a16:creationId xmlns:a16="http://schemas.microsoft.com/office/drawing/2014/main" id="{7DB5FBE6-4CE5-5D4E-A76C-EA21FBC87F17}"/>
              </a:ext>
            </a:extLst>
          </p:cNvPr>
          <p:cNvSpPr/>
          <p:nvPr/>
        </p:nvSpPr>
        <p:spPr>
          <a:xfrm rot="20375123">
            <a:off x="73828" y="289547"/>
            <a:ext cx="2228605" cy="1181677"/>
          </a:xfrm>
          <a:prstGeom prst="ellipse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>
                <a:latin typeface="HGMaruGothicMPRO" panose="020F0600000000000000" pitchFamily="34" charset="-128"/>
                <a:ea typeface="HGMaruGothicMPRO" panose="020F0600000000000000" pitchFamily="34" charset="-128"/>
              </a:rPr>
              <a:t>参加無料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ED15F5D-1C9F-A641-8B7B-B6CC178221BA}"/>
              </a:ext>
            </a:extLst>
          </p:cNvPr>
          <p:cNvSpPr txBox="1"/>
          <p:nvPr/>
        </p:nvSpPr>
        <p:spPr>
          <a:xfrm rot="20348619">
            <a:off x="605624" y="2695901"/>
            <a:ext cx="1819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>
                <a:latin typeface="HGMaruGothicMPRO" panose="020F0600000000000000" pitchFamily="34" charset="-128"/>
                <a:ea typeface="HGMaruGothicMPRO" panose="020F0600000000000000" pitchFamily="34" charset="-128"/>
              </a:rPr>
              <a:t>取れた分全て</a:t>
            </a:r>
            <a:endParaRPr lang="en-US" altLang="ja-JP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>
                <a:latin typeface="HGMaruGothicMPRO" panose="020F0600000000000000" pitchFamily="34" charset="-128"/>
                <a:ea typeface="HGMaruGothicMPRO" panose="020F0600000000000000" pitchFamily="34" charset="-128"/>
              </a:rPr>
              <a:t>プレゼント</a:t>
            </a:r>
            <a:r>
              <a:rPr kumimoji="1" lang="ja-JP" altLang="en-US">
                <a:latin typeface="HGMaruGothicMPRO" panose="020F0600000000000000" pitchFamily="34" charset="-128"/>
                <a:ea typeface="HGMaruGothicMPRO" panose="020F0600000000000000" pitchFamily="34" charset="-128"/>
              </a:rPr>
              <a:t>！！</a:t>
            </a:r>
            <a:endParaRPr kumimoji="1" lang="en-US" altLang="ja-JP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kumimoji="1" lang="en-US" altLang="ja-JP" sz="12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※</a:t>
            </a:r>
            <a:r>
              <a:rPr kumimoji="1" lang="ja-JP" altLang="en-US" sz="1200">
                <a:latin typeface="HGMaruGothicMPRO" panose="020F0600000000000000" pitchFamily="34" charset="-128"/>
                <a:ea typeface="HGMaruGothicMPRO" panose="020F0600000000000000" pitchFamily="34" charset="-128"/>
              </a:rPr>
              <a:t>とれなくても</a:t>
            </a:r>
            <a:r>
              <a:rPr kumimoji="1" lang="en-US" altLang="ja-JP" sz="12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2</a:t>
            </a:r>
            <a:r>
              <a:rPr kumimoji="1" lang="ja-JP" altLang="en-US" sz="1200">
                <a:latin typeface="HGMaruGothicMPRO" panose="020F0600000000000000" pitchFamily="34" charset="-128"/>
                <a:ea typeface="HGMaruGothicMPRO" panose="020F0600000000000000" pitchFamily="34" charset="-128"/>
              </a:rPr>
              <a:t>匹は</a:t>
            </a:r>
            <a:endParaRPr kumimoji="1" lang="en-US" altLang="ja-JP" sz="12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1200">
                <a:latin typeface="HGMaruGothicMPRO" panose="020F0600000000000000" pitchFamily="34" charset="-128"/>
                <a:ea typeface="HGMaruGothicMPRO" panose="020F0600000000000000" pitchFamily="34" charset="-128"/>
              </a:rPr>
              <a:t>差し上げます。</a:t>
            </a:r>
            <a:endParaRPr kumimoji="1" lang="ja-JP" altLang="en-US" sz="120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A6C25C8-C69D-E147-BA87-3A560D73F50D}"/>
              </a:ext>
            </a:extLst>
          </p:cNvPr>
          <p:cNvSpPr txBox="1"/>
          <p:nvPr/>
        </p:nvSpPr>
        <p:spPr>
          <a:xfrm>
            <a:off x="370114" y="3948339"/>
            <a:ext cx="37510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latin typeface="HGMaruGothicMPRO" panose="020F0600000000000000" pitchFamily="34" charset="-128"/>
                <a:ea typeface="HGMaruGothicMPRO" panose="020F0600000000000000" pitchFamily="34" charset="-128"/>
              </a:rPr>
              <a:t>　</a:t>
            </a:r>
            <a:r>
              <a:rPr kumimoji="1" lang="ja-JP" altLang="en-US" sz="1600" b="1">
                <a:latin typeface="HGMaruGothicMPRO" panose="020F0600000000000000" pitchFamily="34" charset="-128"/>
                <a:ea typeface="HGMaruGothicMPRO" panose="020F0600000000000000" pitchFamily="34" charset="-128"/>
              </a:rPr>
              <a:t>お願い</a:t>
            </a:r>
            <a:endParaRPr kumimoji="1" lang="en-US" altLang="ja-JP" sz="1600" b="1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1600">
                <a:latin typeface="HGMaruGothicMPRO" panose="020F0600000000000000" pitchFamily="34" charset="-128"/>
                <a:ea typeface="HGMaruGothicMPRO" panose="020F0600000000000000" pitchFamily="34" charset="-128"/>
              </a:rPr>
              <a:t>・幼児の部に参加される方は年少さん　　　　　　　</a:t>
            </a:r>
            <a:endParaRPr lang="en-US" altLang="ja-JP" sz="16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1600">
                <a:latin typeface="HGMaruGothicMPRO" panose="020F0600000000000000" pitchFamily="34" charset="-128"/>
                <a:ea typeface="HGMaruGothicMPRO" panose="020F0600000000000000" pitchFamily="34" charset="-128"/>
              </a:rPr>
              <a:t>　以上に限ります。</a:t>
            </a:r>
            <a:endParaRPr lang="en-US" altLang="ja-JP" sz="16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1600">
                <a:latin typeface="HGMaruGothicMPRO" panose="020F0600000000000000" pitchFamily="34" charset="-128"/>
                <a:ea typeface="HGMaruGothicMPRO" panose="020F0600000000000000" pitchFamily="34" charset="-128"/>
              </a:rPr>
              <a:t>・マスク着用とアルコール消毒にご</a:t>
            </a:r>
            <a:endParaRPr lang="en-US" altLang="ja-JP" sz="16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1600">
                <a:latin typeface="HGMaruGothicMPRO" panose="020F0600000000000000" pitchFamily="34" charset="-128"/>
                <a:ea typeface="HGMaruGothicMPRO" panose="020F0600000000000000" pitchFamily="34" charset="-128"/>
              </a:rPr>
              <a:t>　協力お願いします。　　　　　　</a:t>
            </a:r>
            <a:endParaRPr lang="en-US" altLang="ja-JP" sz="16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1600">
                <a:latin typeface="HGMaruGothicMPRO" panose="020F0600000000000000" pitchFamily="34" charset="-128"/>
                <a:ea typeface="HGMaruGothicMPRO" panose="020F0600000000000000" pitchFamily="34" charset="-128"/>
              </a:rPr>
              <a:t>・着替え・タオルの持参をお願いし　　　</a:t>
            </a:r>
            <a:endParaRPr lang="en-US" altLang="ja-JP" sz="16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1600">
                <a:latin typeface="HGMaruGothicMPRO" panose="020F0600000000000000" pitchFamily="34" charset="-128"/>
                <a:ea typeface="HGMaruGothicMPRO" panose="020F0600000000000000" pitchFamily="34" charset="-128"/>
              </a:rPr>
              <a:t>　ます。</a:t>
            </a:r>
            <a:endParaRPr lang="en-US" altLang="ja-JP" sz="16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1600">
                <a:latin typeface="HGMaruGothicMPRO" panose="020F0600000000000000" pitchFamily="34" charset="-128"/>
                <a:ea typeface="HGMaruGothicMPRO" panose="020F0600000000000000" pitchFamily="34" charset="-128"/>
              </a:rPr>
              <a:t>・プールの中には、はだしで入ってい</a:t>
            </a:r>
            <a:endParaRPr lang="en-US" altLang="ja-JP" sz="16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1600">
                <a:latin typeface="HGMaruGothicMPRO" panose="020F0600000000000000" pitchFamily="34" charset="-128"/>
                <a:ea typeface="HGMaruGothicMPRO" panose="020F0600000000000000" pitchFamily="34" charset="-128"/>
              </a:rPr>
              <a:t>　ただきます。</a:t>
            </a:r>
            <a:endParaRPr lang="en-US" altLang="ja-JP" sz="16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1600">
                <a:latin typeface="HGMaruGothicMPRO" panose="020F0600000000000000" pitchFamily="34" charset="-128"/>
                <a:ea typeface="HGMaruGothicMPRO" panose="020F0600000000000000" pitchFamily="34" charset="-128"/>
              </a:rPr>
              <a:t>・つかみどり用の手袋と網、持ち帰り</a:t>
            </a:r>
            <a:endParaRPr lang="en-US" altLang="ja-JP" sz="16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1600">
                <a:latin typeface="HGMaruGothicMPRO" panose="020F0600000000000000" pitchFamily="34" charset="-128"/>
                <a:ea typeface="HGMaruGothicMPRO" panose="020F0600000000000000" pitchFamily="34" charset="-128"/>
              </a:rPr>
              <a:t>　用の袋はこちらで準備しています。　　　　　　　　　　　　　　　　　　　</a:t>
            </a:r>
            <a:r>
              <a:rPr lang="ja-JP" altLang="en-US" sz="1600"/>
              <a:t>　　　　　　　　</a:t>
            </a:r>
            <a:r>
              <a:rPr lang="ja-JP" altLang="en-US" sz="1600">
                <a:latin typeface="HGMaruGothicMPRO" panose="020F0600000000000000" pitchFamily="34" charset="-128"/>
                <a:ea typeface="HGMaruGothicMPRO" panose="020F0600000000000000" pitchFamily="34" charset="-128"/>
              </a:rPr>
              <a:t>　　　　　　　　　　　　　　　　　</a:t>
            </a:r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DE29820-02AF-054C-8360-D96E853863D6}"/>
              </a:ext>
            </a:extLst>
          </p:cNvPr>
          <p:cNvSpPr txBox="1"/>
          <p:nvPr/>
        </p:nvSpPr>
        <p:spPr>
          <a:xfrm>
            <a:off x="4401606" y="3989452"/>
            <a:ext cx="351191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>
                <a:latin typeface="HGMaruGothicMPRO" panose="020F0600000000000000" pitchFamily="34" charset="-128"/>
                <a:ea typeface="HGMaruGothicMPRO" panose="020F0600000000000000" pitchFamily="34" charset="-128"/>
              </a:rPr>
              <a:t>応募方法</a:t>
            </a:r>
            <a:endParaRPr kumimoji="1" lang="en-US" altLang="ja-JP" sz="1600" b="1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endParaRPr kumimoji="1" lang="en-US" altLang="ja-JP" sz="1600" b="1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kumimoji="1" lang="ja-JP" altLang="en-US" sz="1600">
                <a:latin typeface="HGMaruGothicMPRO" panose="020F0600000000000000" pitchFamily="34" charset="-128"/>
                <a:ea typeface="HGMaruGothicMPRO" panose="020F0600000000000000" pitchFamily="34" charset="-128"/>
              </a:rPr>
              <a:t>栽培漁業センターに置いてある参加申込書をご記入いただくか、電話にてお申し込みください。</a:t>
            </a:r>
            <a:endParaRPr kumimoji="1" lang="en-US" altLang="ja-JP" sz="16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kumimoji="1" lang="ja-JP" altLang="en-US" sz="1600">
                <a:latin typeface="HGMaruGothicMPRO" panose="020F0600000000000000" pitchFamily="34" charset="-128"/>
                <a:ea typeface="HGMaruGothicMPRO" panose="020F0600000000000000" pitchFamily="34" charset="-128"/>
              </a:rPr>
              <a:t>（各部</a:t>
            </a:r>
            <a:r>
              <a:rPr lang="en-US" altLang="ja-JP" sz="16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15</a:t>
            </a:r>
            <a:r>
              <a:rPr lang="ja-JP" altLang="en-US" sz="1600">
                <a:latin typeface="HGMaruGothicMPRO" panose="020F0600000000000000" pitchFamily="34" charset="-128"/>
                <a:ea typeface="HGMaruGothicMPRO" panose="020F0600000000000000" pitchFamily="34" charset="-128"/>
              </a:rPr>
              <a:t>名</a:t>
            </a:r>
            <a:r>
              <a:rPr kumimoji="1" lang="ja-JP" altLang="en-US" sz="1600">
                <a:latin typeface="HGMaruGothicMPRO" panose="020F0600000000000000" pitchFamily="34" charset="-128"/>
                <a:ea typeface="HGMaruGothicMPRO" panose="020F0600000000000000" pitchFamily="34" charset="-128"/>
              </a:rPr>
              <a:t>）</a:t>
            </a:r>
            <a:endParaRPr kumimoji="1" lang="en-US" altLang="ja-JP" sz="16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1600">
                <a:latin typeface="HGMaruGothicMPRO" panose="020F0600000000000000" pitchFamily="34" charset="-128"/>
                <a:ea typeface="HGMaruGothicMPRO" panose="020F0600000000000000" pitchFamily="34" charset="-128"/>
              </a:rPr>
              <a:t>　　</a:t>
            </a:r>
            <a:r>
              <a:rPr lang="en-US" altLang="ja-JP" sz="16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11</a:t>
            </a:r>
            <a:r>
              <a:rPr lang="ja-JP" altLang="en-US" sz="1600">
                <a:latin typeface="HGMaruGothicMPRO" panose="020F0600000000000000" pitchFamily="34" charset="-128"/>
                <a:ea typeface="HGMaruGothicMPRO" panose="020F0600000000000000" pitchFamily="34" charset="-128"/>
              </a:rPr>
              <a:t>月</a:t>
            </a:r>
            <a:r>
              <a:rPr lang="en-US" altLang="ja-JP" sz="16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 8 </a:t>
            </a:r>
            <a:r>
              <a:rPr lang="ja-JP" altLang="en-US" sz="1600">
                <a:latin typeface="HGMaruGothicMPRO" panose="020F0600000000000000" pitchFamily="34" charset="-128"/>
                <a:ea typeface="HGMaruGothicMPRO" panose="020F0600000000000000" pitchFamily="34" charset="-128"/>
              </a:rPr>
              <a:t>日（月）受付開始</a:t>
            </a:r>
            <a:endParaRPr lang="en-US" altLang="ja-JP" sz="16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1600">
                <a:latin typeface="HGMaruGothicMPRO" panose="020F0600000000000000" pitchFamily="34" charset="-128"/>
                <a:ea typeface="HGMaruGothicMPRO" panose="020F0600000000000000" pitchFamily="34" charset="-128"/>
              </a:rPr>
              <a:t>　　</a:t>
            </a:r>
            <a:r>
              <a:rPr lang="en-US" altLang="ja-JP" sz="16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11</a:t>
            </a:r>
            <a:r>
              <a:rPr lang="ja-JP" altLang="en-US" sz="1600">
                <a:latin typeface="HGMaruGothicMPRO" panose="020F0600000000000000" pitchFamily="34" charset="-128"/>
                <a:ea typeface="HGMaruGothicMPRO" panose="020F0600000000000000" pitchFamily="34" charset="-128"/>
              </a:rPr>
              <a:t>月</a:t>
            </a:r>
            <a:r>
              <a:rPr lang="en-US" altLang="ja-JP" sz="16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26</a:t>
            </a:r>
            <a:r>
              <a:rPr lang="ja-JP" altLang="en-US" sz="1600">
                <a:latin typeface="HGMaruGothicMPRO" panose="020F0600000000000000" pitchFamily="34" charset="-128"/>
                <a:ea typeface="HGMaruGothicMPRO" panose="020F0600000000000000" pitchFamily="34" charset="-128"/>
              </a:rPr>
              <a:t>日（金）締め切り</a:t>
            </a:r>
            <a:endParaRPr lang="en-US" altLang="ja-JP" sz="16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en-US" altLang="ja-JP" sz="16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※</a:t>
            </a:r>
            <a:r>
              <a:rPr lang="ja-JP" altLang="en-US" sz="1600">
                <a:latin typeface="HGMaruGothicMPRO" panose="020F0600000000000000" pitchFamily="34" charset="-128"/>
                <a:ea typeface="HGMaruGothicMPRO" panose="020F0600000000000000" pitchFamily="34" charset="-128"/>
              </a:rPr>
              <a:t>先着順、定員に達し次第、締め切ります。</a:t>
            </a:r>
            <a:endParaRPr lang="en-US" altLang="ja-JP" sz="16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kumimoji="1" lang="ja-JP" altLang="en-US">
                <a:latin typeface="HGMaruGothicMPRO" panose="020F0600000000000000" pitchFamily="34" charset="-128"/>
                <a:ea typeface="HGMaruGothicMPRO" panose="020F0600000000000000" pitchFamily="34" charset="-128"/>
              </a:rPr>
              <a:t>　　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4333296-A2A7-1F48-ADEE-7D3DC39474CD}"/>
              </a:ext>
            </a:extLst>
          </p:cNvPr>
          <p:cNvSpPr txBox="1"/>
          <p:nvPr/>
        </p:nvSpPr>
        <p:spPr>
          <a:xfrm>
            <a:off x="8252889" y="4653694"/>
            <a:ext cx="42598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>
                <a:latin typeface="HGMaruGothicMPRO" panose="020F0600000000000000" pitchFamily="34" charset="-128"/>
                <a:ea typeface="HGMaruGothicMPRO" panose="020F0600000000000000" pitchFamily="34" charset="-128"/>
              </a:rPr>
              <a:t>お問い合わせ先</a:t>
            </a:r>
            <a:endParaRPr kumimoji="1" lang="en-US" altLang="ja-JP" sz="1600" b="1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endParaRPr kumimoji="1" lang="en-US" altLang="ja-JP" sz="1600" b="1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lang="ja-JP" altLang="en-US" sz="1600">
                <a:latin typeface="HGMaruGothicMPRO" panose="020F0600000000000000" pitchFamily="34" charset="-128"/>
                <a:ea typeface="HGMaruGothicMPRO" panose="020F0600000000000000" pitchFamily="34" charset="-128"/>
              </a:rPr>
              <a:t>下松市栽培漁業センター</a:t>
            </a:r>
            <a:endParaRPr lang="en-US" altLang="ja-JP" sz="16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r>
              <a:rPr kumimoji="1" lang="ja-JP" altLang="en-US" sz="1600">
                <a:latin typeface="HGMaruGothicMPRO" panose="020F0600000000000000" pitchFamily="34" charset="-128"/>
                <a:ea typeface="HGMaruGothicMPRO" panose="020F0600000000000000" pitchFamily="34" charset="-128"/>
              </a:rPr>
              <a:t>〒</a:t>
            </a:r>
            <a:r>
              <a:rPr kumimoji="1" lang="en-US" altLang="ja-JP" sz="16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744−0001</a:t>
            </a:r>
          </a:p>
          <a:p>
            <a:r>
              <a:rPr lang="ja-JP" altLang="en-US" sz="1600">
                <a:latin typeface="HGMaruGothicMPRO" panose="020F0600000000000000" pitchFamily="34" charset="-128"/>
                <a:ea typeface="HGMaruGothicMPRO" panose="020F0600000000000000" pitchFamily="34" charset="-128"/>
              </a:rPr>
              <a:t>下松市大字笠戸島</a:t>
            </a:r>
            <a:r>
              <a:rPr lang="en-US" altLang="ja-JP" sz="16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456</a:t>
            </a:r>
            <a:r>
              <a:rPr lang="ja-JP" altLang="en-US" sz="1600">
                <a:latin typeface="HGMaruGothicMPRO" panose="020F0600000000000000" pitchFamily="34" charset="-128"/>
                <a:ea typeface="HGMaruGothicMPRO" panose="020F0600000000000000" pitchFamily="34" charset="-128"/>
              </a:rPr>
              <a:t>番地</a:t>
            </a:r>
            <a:r>
              <a:rPr lang="en-US" altLang="ja-JP" sz="16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8</a:t>
            </a:r>
          </a:p>
          <a:p>
            <a:r>
              <a:rPr lang="en-US" altLang="ja-JP" sz="16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TEL</a:t>
            </a:r>
            <a:r>
              <a:rPr lang="ja-JP" altLang="en-US" sz="1600">
                <a:latin typeface="HGMaruGothicMPRO" panose="020F0600000000000000" pitchFamily="34" charset="-128"/>
                <a:ea typeface="HGMaruGothicMPRO" panose="020F0600000000000000" pitchFamily="34" charset="-128"/>
              </a:rPr>
              <a:t>：</a:t>
            </a:r>
            <a:r>
              <a:rPr lang="en-US" altLang="ja-JP" sz="16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0833−52−1333</a:t>
            </a:r>
          </a:p>
          <a:p>
            <a:r>
              <a:rPr kumimoji="1" lang="ja-JP" altLang="en-US" sz="1600">
                <a:latin typeface="HGMaruGothicMPRO" panose="020F0600000000000000" pitchFamily="34" charset="-128"/>
                <a:ea typeface="HGMaruGothicMPRO" panose="020F0600000000000000" pitchFamily="34" charset="-128"/>
              </a:rPr>
              <a:t>受付時間　平日　　</a:t>
            </a:r>
            <a:r>
              <a:rPr kumimoji="1" lang="en-US" altLang="ja-JP" sz="16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8</a:t>
            </a:r>
            <a:r>
              <a:rPr kumimoji="1" lang="ja-JP" altLang="en-US" sz="1600">
                <a:latin typeface="HGMaruGothicMPRO" panose="020F0600000000000000" pitchFamily="34" charset="-128"/>
                <a:ea typeface="HGMaruGothicMPRO" panose="020F0600000000000000" pitchFamily="34" charset="-128"/>
              </a:rPr>
              <a:t>：</a:t>
            </a:r>
            <a:r>
              <a:rPr kumimoji="1" lang="en-US" altLang="ja-JP" sz="16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15〜17</a:t>
            </a:r>
            <a:r>
              <a:rPr kumimoji="1" lang="ja-JP" altLang="en-US" sz="1600">
                <a:latin typeface="HGMaruGothicMPRO" panose="020F0600000000000000" pitchFamily="34" charset="-128"/>
                <a:ea typeface="HGMaruGothicMPRO" panose="020F0600000000000000" pitchFamily="34" charset="-128"/>
              </a:rPr>
              <a:t>：</a:t>
            </a:r>
            <a:r>
              <a:rPr kumimoji="1" lang="en-US" altLang="ja-JP" sz="16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00</a:t>
            </a:r>
          </a:p>
          <a:p>
            <a:r>
              <a:rPr lang="ja-JP" altLang="en-US" sz="1600">
                <a:latin typeface="HGMaruGothicMPRO" panose="020F0600000000000000" pitchFamily="34" charset="-128"/>
                <a:ea typeface="HGMaruGothicMPRO" panose="020F0600000000000000" pitchFamily="34" charset="-128"/>
              </a:rPr>
              <a:t>　　　　　土日祝　</a:t>
            </a:r>
            <a:r>
              <a:rPr lang="en-US" altLang="ja-JP" sz="16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9</a:t>
            </a:r>
            <a:r>
              <a:rPr lang="ja-JP" altLang="en-US" sz="1600">
                <a:latin typeface="HGMaruGothicMPRO" panose="020F0600000000000000" pitchFamily="34" charset="-128"/>
                <a:ea typeface="HGMaruGothicMPRO" panose="020F0600000000000000" pitchFamily="34" charset="-128"/>
              </a:rPr>
              <a:t>：</a:t>
            </a:r>
            <a:r>
              <a:rPr lang="en-US" altLang="ja-JP" sz="16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30〜16</a:t>
            </a:r>
            <a:r>
              <a:rPr lang="ja-JP" altLang="en-US" sz="1600">
                <a:latin typeface="HGMaruGothicMPRO" panose="020F0600000000000000" pitchFamily="34" charset="-128"/>
                <a:ea typeface="HGMaruGothicMPRO" panose="020F0600000000000000" pitchFamily="34" charset="-128"/>
              </a:rPr>
              <a:t>：</a:t>
            </a:r>
            <a:r>
              <a:rPr lang="en-US" altLang="ja-JP" sz="1600" dirty="0">
                <a:latin typeface="HGMaruGothicMPRO" panose="020F0600000000000000" pitchFamily="34" charset="-128"/>
                <a:ea typeface="HGMaruGothicMPRO" panose="020F0600000000000000" pitchFamily="34" charset="-128"/>
              </a:rPr>
              <a:t>30</a:t>
            </a:r>
            <a:endParaRPr kumimoji="1" lang="en-US" altLang="ja-JP" sz="1600" dirty="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  <a:p>
            <a:endParaRPr kumimoji="1" lang="ja-JP" altLang="en-US" sz="1600">
              <a:latin typeface="HGMaruGothicMPRO" panose="020F0600000000000000" pitchFamily="34" charset="-128"/>
              <a:ea typeface="HGMaruGothicMPRO" panose="020F0600000000000000" pitchFamily="34" charset="-128"/>
            </a:endParaRPr>
          </a:p>
        </p:txBody>
      </p:sp>
      <p:sp>
        <p:nvSpPr>
          <p:cNvPr id="19" name="フローチャート: 代替処理 18">
            <a:extLst>
              <a:ext uri="{FF2B5EF4-FFF2-40B4-BE49-F238E27FC236}">
                <a16:creationId xmlns:a16="http://schemas.microsoft.com/office/drawing/2014/main" id="{284E385E-D11C-0F44-B6B4-DBA6C349D37C}"/>
              </a:ext>
            </a:extLst>
          </p:cNvPr>
          <p:cNvSpPr/>
          <p:nvPr/>
        </p:nvSpPr>
        <p:spPr>
          <a:xfrm>
            <a:off x="262209" y="3989452"/>
            <a:ext cx="3858978" cy="2806927"/>
          </a:xfrm>
          <a:prstGeom prst="flowChartAlternateProcess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ローチャート: 代替処理 19">
            <a:extLst>
              <a:ext uri="{FF2B5EF4-FFF2-40B4-BE49-F238E27FC236}">
                <a16:creationId xmlns:a16="http://schemas.microsoft.com/office/drawing/2014/main" id="{463B9298-1A09-CE43-AADB-B05FBBA8F33B}"/>
              </a:ext>
            </a:extLst>
          </p:cNvPr>
          <p:cNvSpPr/>
          <p:nvPr/>
        </p:nvSpPr>
        <p:spPr>
          <a:xfrm>
            <a:off x="4185315" y="3989453"/>
            <a:ext cx="3851283" cy="2806926"/>
          </a:xfrm>
          <a:prstGeom prst="flowChartAlternateProcess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ローチャート: 代替処理 20">
            <a:extLst>
              <a:ext uri="{FF2B5EF4-FFF2-40B4-BE49-F238E27FC236}">
                <a16:creationId xmlns:a16="http://schemas.microsoft.com/office/drawing/2014/main" id="{78C25268-653B-B749-8452-1B35875FE9FB}"/>
              </a:ext>
            </a:extLst>
          </p:cNvPr>
          <p:cNvSpPr/>
          <p:nvPr/>
        </p:nvSpPr>
        <p:spPr>
          <a:xfrm>
            <a:off x="8181045" y="4561923"/>
            <a:ext cx="3941086" cy="2172976"/>
          </a:xfrm>
          <a:prstGeom prst="flowChartAlternateProcess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図 22" descr="鳥 が含まれている画像&#10;&#10;自動的に生成された説明">
            <a:extLst>
              <a:ext uri="{FF2B5EF4-FFF2-40B4-BE49-F238E27FC236}">
                <a16:creationId xmlns:a16="http://schemas.microsoft.com/office/drawing/2014/main" id="{AFF7ACC2-1E84-5541-965A-3AB5DAFC5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3762" y="53796"/>
            <a:ext cx="1499335" cy="1769000"/>
          </a:xfrm>
          <a:prstGeom prst="rect">
            <a:avLst/>
          </a:prstGeom>
        </p:spPr>
      </p:pic>
      <p:pic>
        <p:nvPicPr>
          <p:cNvPr id="24" name="図 23" descr="ロゴ, 会社名&#10;&#10;自動的に生成された説明">
            <a:extLst>
              <a:ext uri="{FF2B5EF4-FFF2-40B4-BE49-F238E27FC236}">
                <a16:creationId xmlns:a16="http://schemas.microsoft.com/office/drawing/2014/main" id="{14CAE082-C7BB-6E48-B5FA-C04D2B47D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5" b="89964" l="667" r="98556">
                        <a14:foregroundMark x1="5689" y1="21807" x2="5000" y2="18248"/>
                        <a14:foregroundMark x1="8649" y1="37083" x2="6736" y2="27207"/>
                        <a14:foregroundMark x1="32967" y1="4104" x2="40000" y2="547"/>
                        <a14:foregroundMark x1="31268" y1="4963" x2="32698" y2="4240"/>
                        <a14:foregroundMark x1="7733" y1="16866" x2="19128" y2="11103"/>
                        <a14:foregroundMark x1="5000" y1="18248" x2="7705" y2="16880"/>
                        <a14:foregroundMark x1="17731" y1="31569" x2="19333" y2="31569"/>
                        <a14:foregroundMark x1="16222" y1="31569" x2="16907" y2="31569"/>
                        <a14:foregroundMark x1="5613" y1="35253" x2="4111" y2="33394"/>
                        <a14:foregroundMark x1="7597" y1="37708" x2="6462" y2="36304"/>
                        <a14:foregroundMark x1="11778" y1="42883" x2="10756" y2="41618"/>
                        <a14:foregroundMark x1="21193" y1="6992" x2="23333" y2="5657"/>
                        <a14:foregroundMark x1="9000" y1="14599" x2="20517" y2="7414"/>
                        <a14:foregroundMark x1="23333" y1="5657" x2="29000" y2="5109"/>
                        <a14:foregroundMark x1="10914" y1="29583" x2="11437" y2="28441"/>
                        <a14:foregroundMark x1="8667" y1="34489" x2="10504" y2="30478"/>
                        <a14:foregroundMark x1="44353" y1="12199" x2="53222" y2="11496"/>
                        <a14:foregroundMark x1="38826" y1="12638" x2="43209" y2="12290"/>
                        <a14:foregroundMark x1="31627" y1="13208" x2="38816" y2="12638"/>
                        <a14:foregroundMark x1="53222" y1="11496" x2="98556" y2="21533"/>
                        <a14:foregroundMark x1="98556" y1="21533" x2="88222" y2="18066"/>
                        <a14:foregroundMark x1="98222" y1="7847" x2="66000" y2="365"/>
                        <a14:foregroundMark x1="66000" y1="365" x2="35889" y2="547"/>
                        <a14:foregroundMark x1="4444" y1="20985" x2="6084" y2="20552"/>
                        <a14:foregroundMark x1="9000" y1="29927" x2="6487" y2="27273"/>
                        <a14:foregroundMark x1="667" y1="20985" x2="1000" y2="20985"/>
                        <a14:foregroundMark x1="19556" y1="6752" x2="23444" y2="8212"/>
                        <a14:foregroundMark x1="5778" y1="31569" x2="7556" y2="34307"/>
                        <a14:foregroundMark x1="4889" y1="37956" x2="4111" y2="33029"/>
                        <a14:backgroundMark x1="7746" y1="26634" x2="7510" y2="22614"/>
                        <a14:backgroundMark x1="8206" y1="34475" x2="8149" y2="33510"/>
                        <a14:backgroundMark x1="8296" y1="36008" x2="8260" y2="35392"/>
                        <a14:backgroundMark x1="8340" y1="36761" x2="8329" y2="36573"/>
                        <a14:backgroundMark x1="8667" y1="42336" x2="8576" y2="40788"/>
                        <a14:backgroundMark x1="14444" y1="32299" x2="14444" y2="32299"/>
                        <a14:backgroundMark x1="14444" y1="32299" x2="14444" y2="32299"/>
                        <a14:backgroundMark x1="14444" y1="31022" x2="15889" y2="32299"/>
                        <a14:backgroundMark x1="15556" y1="30474" x2="14778" y2="32847"/>
                        <a14:backgroundMark x1="17556" y1="31022" x2="16556" y2="30474"/>
                        <a14:backgroundMark x1="7857" y1="39898" x2="6556" y2="39051"/>
                        <a14:backgroundMark x1="12444" y1="42883" x2="11633" y2="42355"/>
                        <a14:backgroundMark x1="53444" y1="7299" x2="61333" y2="8394"/>
                        <a14:backgroundMark x1="31333" y1="8394" x2="32444" y2="6204"/>
                        <a14:backgroundMark x1="29000" y1="9672" x2="45333" y2="9672"/>
                        <a14:backgroundMark x1="45333" y1="9672" x2="63111" y2="6387"/>
                        <a14:backgroundMark x1="63111" y1="6387" x2="69889" y2="10219"/>
                        <a14:backgroundMark x1="5924" y1="24710" x2="37889" y2="15328"/>
                        <a14:backgroundMark x1="37889" y1="15328" x2="51000" y2="16971"/>
                        <a14:backgroundMark x1="22893" y1="9429" x2="56000" y2="6934"/>
                        <a14:backgroundMark x1="56000" y1="6934" x2="59222" y2="4562"/>
                        <a14:backgroundMark x1="5889" y1="24674" x2="5889" y2="23042"/>
                        <a14:backgroundMark x1="5889" y1="31420" x2="5889" y2="26643"/>
                        <a14:backgroundMark x1="5889" y1="36679" x2="5889" y2="35957"/>
                        <a14:backgroundMark x1="25076" y1="17639" x2="37222" y2="20255"/>
                        <a14:backgroundMark x1="15222" y1="21533" x2="15004" y2="20637"/>
                        <a14:backgroundMark x1="10667" y1="27190" x2="18191" y2="19797"/>
                        <a14:backgroundMark x1="26046" y1="14882" x2="45111" y2="18613"/>
                        <a14:backgroundMark x1="6889" y1="39051" x2="10667" y2="41788"/>
                        <a14:backgroundMark x1="11000" y1="29927" x2="7210" y2="22693"/>
                        <a14:backgroundMark x1="57556" y1="17518" x2="57556" y2="17518"/>
                        <a14:backgroundMark x1="5889" y1="24270" x2="6233" y2="22951"/>
                        <a14:backgroundMark x1="6556" y1="24818" x2="30000" y2="18613"/>
                        <a14:backgroundMark x1="4444" y1="24818" x2="19000" y2="15328"/>
                        <a14:backgroundMark x1="19000" y1="15328" x2="34111" y2="18613"/>
                        <a14:backgroundMark x1="5556" y1="22080" x2="20000" y2="17518"/>
                        <a14:backgroundMark x1="9333" y1="29927" x2="9667" y2="25365"/>
                        <a14:backgroundMark x1="20889" y1="10219" x2="39000" y2="52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95102">
            <a:off x="866856" y="1724953"/>
            <a:ext cx="1857575" cy="1131056"/>
          </a:xfrm>
          <a:prstGeom prst="rect">
            <a:avLst/>
          </a:prstGeom>
        </p:spPr>
      </p:pic>
      <p:pic>
        <p:nvPicPr>
          <p:cNvPr id="13" name="図 12" descr="屋内, 天井, テーブル, 建物 が含まれている画像&#10;&#10;自動的に生成された説明">
            <a:extLst>
              <a:ext uri="{FF2B5EF4-FFF2-40B4-BE49-F238E27FC236}">
                <a16:creationId xmlns:a16="http://schemas.microsoft.com/office/drawing/2014/main" id="{4C31DE8D-F3D9-974B-94CD-0EF0E59024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7384" y="2014531"/>
            <a:ext cx="3077767" cy="2308324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02521C7-4352-1E42-99BC-E3E691DFED06}"/>
              </a:ext>
            </a:extLst>
          </p:cNvPr>
          <p:cNvSpPr txBox="1"/>
          <p:nvPr/>
        </p:nvSpPr>
        <p:spPr>
          <a:xfrm>
            <a:off x="2830286" y="8926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4125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261</Words>
  <Application>Microsoft Macintosh PowerPoint</Application>
  <PresentationFormat>ワイド画面</PresentationFormat>
  <Paragraphs>41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HGMaruGothicMPRO</vt:lpstr>
      <vt:lpstr>游ゴシック</vt:lpstr>
      <vt:lpstr>游ゴシック Light</vt:lpstr>
      <vt:lpstr>Arial</vt:lpstr>
      <vt:lpstr>Office テーマ</vt:lpstr>
      <vt:lpstr>クルマエビつかみどり大会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クルマエビつかみどり大会</dc:title>
  <dc:creator>河本 えみ</dc:creator>
  <cp:lastModifiedBy>河本 えみ</cp:lastModifiedBy>
  <cp:revision>21</cp:revision>
  <cp:lastPrinted>2021-11-05T04:26:14Z</cp:lastPrinted>
  <dcterms:created xsi:type="dcterms:W3CDTF">2020-10-20T20:32:22Z</dcterms:created>
  <dcterms:modified xsi:type="dcterms:W3CDTF">2021-11-05T06:42:03Z</dcterms:modified>
</cp:coreProperties>
</file>